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 snapToObjects="1" showGuides="1">
      <p:cViewPr varScale="1">
        <p:scale>
          <a:sx n="108" d="100"/>
          <a:sy n="108" d="100"/>
        </p:scale>
        <p:origin x="73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2F129-F2C7-FB43-B3FC-34A477C243A2}" type="datetimeFigureOut">
              <a:rPr lang="en-US" smtClean="0"/>
              <a:t>6/28/17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55DCB-0010-3043-99B4-6FA823CDD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1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6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5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8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6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4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9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0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9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D9990-08BF-B446-A4FA-8DD30E488075}" type="datetimeFigureOut">
              <a:rPr lang="en-US" smtClean="0"/>
              <a:t>6/28/17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0EF1C-E001-FC4F-8A6F-BD806118A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Selling and persuading 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5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0924" y="1425038"/>
            <a:ext cx="551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Understand your audience and what they value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40924" y="2289957"/>
            <a:ext cx="551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Decide on your purpose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80068" y="3154876"/>
            <a:ext cx="7031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Structure your communication </a:t>
            </a:r>
            <a:r>
              <a:rPr lang="en-US" smtClean="0"/>
              <a:t>into rational/logical </a:t>
            </a:r>
            <a:r>
              <a:rPr lang="en-US" dirty="0" smtClean="0"/>
              <a:t>and </a:t>
            </a:r>
            <a:r>
              <a:rPr lang="en-US" smtClean="0"/>
              <a:t>emotive elements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47067" y="4019795"/>
            <a:ext cx="10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Follow up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1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0924" y="1425038"/>
            <a:ext cx="551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Understand your audience and what they value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40923" y="2551837"/>
            <a:ext cx="55101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Are they a decider or an influencer?</a:t>
            </a:r>
          </a:p>
          <a:p>
            <a:pPr algn="ctr"/>
            <a:r>
              <a:rPr lang="en-US" dirty="0" smtClean="0"/>
              <a:t>How have they made decisions in the past?</a:t>
            </a:r>
          </a:p>
          <a:p>
            <a:pPr algn="ctr"/>
            <a:r>
              <a:rPr lang="en-US" dirty="0" smtClean="0"/>
              <a:t>Are they in a position to make a decision now?</a:t>
            </a:r>
          </a:p>
          <a:p>
            <a:pPr algn="ctr"/>
            <a:r>
              <a:rPr lang="en-US" dirty="0" smtClean="0"/>
              <a:t>What is important to them?</a:t>
            </a:r>
          </a:p>
          <a:p>
            <a:pPr algn="ctr"/>
            <a:r>
              <a:rPr lang="en-US" smtClean="0"/>
              <a:t>Listen very carefully</a:t>
            </a:r>
            <a:endParaRPr lang="en-US" dirty="0" smtClean="0"/>
          </a:p>
          <a:p>
            <a:pPr algn="ctr"/>
            <a:r>
              <a:rPr lang="en-US" dirty="0" smtClean="0"/>
              <a:t>Show them that you are listening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2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62794" y="1221178"/>
            <a:ext cx="551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Decide on your purpose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93642" y="3059668"/>
            <a:ext cx="5214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 you hope to get from a meeting/phone-call?</a:t>
            </a:r>
          </a:p>
          <a:p>
            <a:pPr algn="ctr"/>
            <a:r>
              <a:rPr lang="en-US" dirty="0" smtClean="0"/>
              <a:t>What would be a marker of success?</a:t>
            </a:r>
          </a:p>
        </p:txBody>
      </p:sp>
    </p:spTree>
    <p:extLst>
      <p:ext uri="{BB962C8B-B14F-4D97-AF65-F5344CB8AC3E}">
        <p14:creationId xmlns:p14="http://schemas.microsoft.com/office/powerpoint/2010/main" val="104532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80069" y="1231073"/>
            <a:ext cx="7031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Structure your communication </a:t>
            </a:r>
            <a:r>
              <a:rPr lang="en-US" smtClean="0"/>
              <a:t>into rational/logical </a:t>
            </a:r>
            <a:r>
              <a:rPr lang="en-US" dirty="0" smtClean="0"/>
              <a:t>and </a:t>
            </a:r>
            <a:r>
              <a:rPr lang="en-US" smtClean="0"/>
              <a:t>emotive elements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61610" y="2828835"/>
            <a:ext cx="46687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Stories are easier to remember than facts</a:t>
            </a:r>
          </a:p>
          <a:p>
            <a:pPr algn="ctr"/>
            <a:r>
              <a:rPr lang="en-US" dirty="0" smtClean="0"/>
              <a:t>Feelings are often remembered more than facts</a:t>
            </a:r>
          </a:p>
          <a:p>
            <a:pPr algn="ctr"/>
            <a:r>
              <a:rPr lang="en-US" dirty="0" smtClean="0"/>
              <a:t>People often need both to make a decision</a:t>
            </a:r>
          </a:p>
          <a:p>
            <a:pPr algn="ctr"/>
            <a:r>
              <a:rPr lang="en-US" dirty="0" smtClean="0"/>
              <a:t>An assertion is not the same as 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05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2504" y="2078183"/>
            <a:ext cx="4286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Follow Up </a:t>
            </a:r>
            <a:r>
              <a:rPr lang="mr-IN" dirty="0" smtClean="0"/>
              <a:t>–</a:t>
            </a:r>
            <a:r>
              <a:rPr lang="en-US" dirty="0" smtClean="0"/>
              <a:t> in this order of preference: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In person</a:t>
            </a:r>
          </a:p>
          <a:p>
            <a:pPr algn="ctr"/>
            <a:r>
              <a:rPr lang="en-US" dirty="0" smtClean="0"/>
              <a:t>By phone</a:t>
            </a:r>
          </a:p>
          <a:p>
            <a:pPr algn="ctr"/>
            <a:r>
              <a:rPr lang="en-US" dirty="0" smtClean="0"/>
              <a:t>By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45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150</Words>
  <Application>Microsoft Macintosh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Mangal</vt:lpstr>
      <vt:lpstr>Arial</vt:lpstr>
      <vt:lpstr>Office Theme</vt:lpstr>
      <vt:lpstr>Selling and persuading 101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and persuading 101</dc:title>
  <dc:creator>Lennox Huang</dc:creator>
  <cp:lastModifiedBy>Lennox Huang</cp:lastModifiedBy>
  <cp:revision>2</cp:revision>
  <dcterms:created xsi:type="dcterms:W3CDTF">2017-06-28T21:43:41Z</dcterms:created>
  <dcterms:modified xsi:type="dcterms:W3CDTF">2017-06-28T21:54:33Z</dcterms:modified>
</cp:coreProperties>
</file>